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6a8c023ff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6a8c023ff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6a8c023f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6a8c023f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6a8c023ff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a6a8c023ff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6a8c023ff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6a8c023ff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6a8c023ff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6a8c023ff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6a8c023ff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6a8c023ff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6a8c023ff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6a8c023ff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6a8c023ff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6a8c023ff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6a8c023ff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6a8c023ff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Меценат моего города. Павел Третьяков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6180950" y="3814350"/>
            <a:ext cx="26514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Презентацию подготовил студент Поленов К. А. группы P3113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Внимание!11!!!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650" y="2571750"/>
            <a:ext cx="2450300" cy="24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127" y="457413"/>
            <a:ext cx="3152900" cy="42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5845125" y="4686075"/>
            <a:ext cx="13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П. М. Третьяков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25" y="457425"/>
            <a:ext cx="3345926" cy="42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67325" y="4686075"/>
            <a:ext cx="13740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М. Третьяков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6776675" y="4235550"/>
            <a:ext cx="2248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Главный вход в Третьяковскую галерею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8525"/>
            <a:ext cx="5143500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350" y="2233125"/>
            <a:ext cx="3695700" cy="2910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5349425" y="680875"/>
            <a:ext cx="34740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Старые интерьеры 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Третьяковской 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галереи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150"/>
            <a:ext cx="610953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6197700" y="4504825"/>
            <a:ext cx="2841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“Сельский крёстный ход на Пасхе”</a:t>
            </a:r>
            <a:b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В. Г. Перов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4932025" y="4020100"/>
            <a:ext cx="354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ru" sz="1300">
                <a:solidFill>
                  <a:srgbClr val="535353"/>
                </a:solidFill>
              </a:rPr>
              <a:t>Портрет археолога Микеланджело Ланчи</a:t>
            </a: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К. П. Брюллов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14500" cy="32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0" y="3386763"/>
            <a:ext cx="2396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И. Левитан “Над вечным покоем”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10897"/>
            <a:ext cx="4473452" cy="287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6971850" y="1690725"/>
            <a:ext cx="20736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И. Левитан “Владимирка”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600"/>
            <a:ext cx="548294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5564875" y="4316325"/>
            <a:ext cx="22083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И. Н. Крамской “Христос в пустыне”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6425"/>
            <a:ext cx="8839199" cy="406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